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/Relationships>

</file>

<file path=ppt/media/image1.jpeg>
</file>

<file path=ppt/media/image1.pn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1" name="Shape 9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dreamstime_xxl_58245121.jpg" descr="dreamstime_xxl_5824512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22" y="-1530326"/>
            <a:ext cx="24385844" cy="167766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MBSECCES-for-dark-tall.png" descr="MBSECCES-for-dark-tal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66338" y="1708230"/>
            <a:ext cx="14251324" cy="9500883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/>
          <p:nvPr>
            <p:ph type="title"/>
          </p:nvPr>
        </p:nvSpPr>
        <p:spPr>
          <a:xfrm>
            <a:off x="4387453" y="4104514"/>
            <a:ext cx="15609094" cy="3676018"/>
          </a:xfrm>
          <a:prstGeom prst="rect">
            <a:avLst/>
          </a:prstGeom>
        </p:spPr>
        <p:txBody>
          <a:bodyPr anchor="t"/>
          <a:lstStyle/>
          <a:p>
            <a:pPr/>
            <a:r>
              <a:t>Title Text</a:t>
            </a:r>
          </a:p>
        </p:txBody>
      </p:sp>
      <p:sp>
        <p:nvSpPr>
          <p:cNvPr id="22" name="Subtitle Text"/>
          <p:cNvSpPr txBox="1"/>
          <p:nvPr>
            <p:ph type="body" sz="quarter" idx="21"/>
          </p:nvPr>
        </p:nvSpPr>
        <p:spPr>
          <a:xfrm>
            <a:off x="4387453" y="8029726"/>
            <a:ext cx="15609094" cy="193909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8400"/>
            </a:lvl1pPr>
          </a:lstStyle>
          <a:p>
            <a:pPr/>
            <a:r>
              <a:t>Subtitle Text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Body Level One…"/>
          <p:cNvSpPr txBox="1"/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</p:spPr>
        <p:txBody>
          <a:bodyPr/>
          <a:lstStyle>
            <a:lvl1pPr>
              <a:spcBef>
                <a:spcPts val="4000"/>
              </a:spcBef>
            </a:lvl1pPr>
            <a:lvl2pPr>
              <a:spcBef>
                <a:spcPts val="4000"/>
              </a:spcBef>
            </a:lvl2pPr>
            <a:lvl3pPr>
              <a:spcBef>
                <a:spcPts val="4000"/>
              </a:spcBef>
            </a:lvl3pPr>
            <a:lvl4pPr>
              <a:spcBef>
                <a:spcPts val="4000"/>
              </a:spcBef>
            </a:lvl4pPr>
            <a:lvl5pPr>
              <a:spcBef>
                <a:spcPts val="400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/>
          <p:nvPr>
            <p:ph type="pic" sz="half" idx="21"/>
          </p:nvPr>
        </p:nvSpPr>
        <p:spPr>
          <a:xfrm>
            <a:off x="12085166" y="3690804"/>
            <a:ext cx="13252028" cy="883468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580753" y="357187"/>
            <a:ext cx="15609094" cy="3036095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half" idx="1"/>
          </p:nvPr>
        </p:nvSpPr>
        <p:spPr>
          <a:xfrm>
            <a:off x="1615559" y="3340136"/>
            <a:ext cx="12535993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5000"/>
              </a:spcBef>
              <a:defRPr sz="4800"/>
            </a:lvl1pPr>
            <a:lvl2pPr marL="808264" indent="-465364">
              <a:spcBef>
                <a:spcPts val="5000"/>
              </a:spcBef>
              <a:defRPr sz="4800"/>
            </a:lvl2pPr>
            <a:lvl3pPr marL="1151164" indent="-465364">
              <a:spcBef>
                <a:spcPts val="5000"/>
              </a:spcBef>
              <a:defRPr sz="4800"/>
            </a:lvl3pPr>
            <a:lvl4pPr marL="1494064" indent="-465364">
              <a:spcBef>
                <a:spcPts val="5000"/>
              </a:spcBef>
              <a:defRPr sz="4800"/>
            </a:lvl4pPr>
            <a:lvl5pPr marL="1836964" indent="-465364">
              <a:spcBef>
                <a:spcPts val="5000"/>
              </a:spcBef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mage"/>
          <p:cNvSpPr/>
          <p:nvPr>
            <p:ph type="pic" sz="quarter" idx="21"/>
          </p:nvPr>
        </p:nvSpPr>
        <p:spPr>
          <a:xfrm>
            <a:off x="12442031" y="7072312"/>
            <a:ext cx="8514489" cy="56792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8" name="Image"/>
          <p:cNvSpPr/>
          <p:nvPr>
            <p:ph type="pic" sz="quarter" idx="22"/>
          </p:nvPr>
        </p:nvSpPr>
        <p:spPr>
          <a:xfrm>
            <a:off x="12192000" y="921326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9" name="Image"/>
          <p:cNvSpPr/>
          <p:nvPr>
            <p:ph type="pic" idx="23"/>
          </p:nvPr>
        </p:nvSpPr>
        <p:spPr>
          <a:xfrm>
            <a:off x="-696417" y="1250156"/>
            <a:ext cx="16850319" cy="112335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–Johnny Appleseed"/>
          <p:cNvSpPr txBox="1"/>
          <p:nvPr>
            <p:ph type="body" sz="quarter" idx="21"/>
          </p:nvPr>
        </p:nvSpPr>
        <p:spPr>
          <a:xfrm>
            <a:off x="4833937" y="8947546"/>
            <a:ext cx="14716126" cy="90487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–Johnny Appleseed</a:t>
            </a:r>
          </a:p>
        </p:txBody>
      </p:sp>
      <p:sp>
        <p:nvSpPr>
          <p:cNvPr id="68" name="“Type a quote here.”"/>
          <p:cNvSpPr txBox="1"/>
          <p:nvPr>
            <p:ph type="body" sz="quarter" idx="22"/>
          </p:nvPr>
        </p:nvSpPr>
        <p:spPr>
          <a:xfrm>
            <a:off x="4833937" y="4853788"/>
            <a:ext cx="14716126" cy="115887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i="1" sz="8000">
                <a:solidFill>
                  <a:srgbClr val="263086"/>
                </a:solidFill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Image"/>
          <p:cNvSpPr/>
          <p:nvPr>
            <p:ph type="pic" idx="21"/>
          </p:nvPr>
        </p:nvSpPr>
        <p:spPr>
          <a:xfrm>
            <a:off x="144003" y="0"/>
            <a:ext cx="20959463" cy="1398389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387501" y="1785937"/>
            <a:ext cx="21608998" cy="10144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>
            <a:lvl2pPr marL="1055687" indent="-611187"/>
            <a:lvl3pPr marL="1500187" indent="-611187"/>
            <a:lvl4pPr marL="1944687" indent="-611187"/>
            <a:lvl5pPr marL="2389187" indent="-611187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" name="MBSECCES-for-light-tall.png" descr="MBSECCES-for-light-tal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77075" y="897064"/>
            <a:ext cx="2935057" cy="1939095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/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1200" u="none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9pPr>
    </p:titleStyle>
    <p:bodyStyle>
      <a:lvl1pPr marL="611187" marR="0" indent="-61118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1pPr>
      <a:lvl2pPr marL="1277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2pPr>
      <a:lvl3pPr marL="1722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3pPr>
      <a:lvl4pPr marL="2166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4pPr>
      <a:lvl5pPr marL="2611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5pPr>
      <a:lvl6pPr marL="3055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6pPr>
      <a:lvl7pPr marL="3500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7pPr>
      <a:lvl8pPr marL="3944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8pPr>
      <a:lvl9pPr marL="4389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Insert the title of the  presentation here"/>
          <p:cNvSpPr txBox="1"/>
          <p:nvPr>
            <p:ph type="title"/>
          </p:nvPr>
        </p:nvSpPr>
        <p:spPr>
          <a:xfrm>
            <a:off x="1586940" y="1875234"/>
            <a:ext cx="21210120" cy="7357972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z="16000"/>
            </a:lvl1pPr>
          </a:lstStyle>
          <a:p>
            <a:pPr/>
            <a:r>
              <a:t>Insert the title of the  presentation here </a:t>
            </a:r>
          </a:p>
        </p:txBody>
      </p:sp>
      <p:sp>
        <p:nvSpPr>
          <p:cNvPr id="95" name="Insert author name(s) here…"/>
          <p:cNvSpPr txBox="1"/>
          <p:nvPr>
            <p:ph type="body" idx="21"/>
          </p:nvPr>
        </p:nvSpPr>
        <p:spPr>
          <a:xfrm>
            <a:off x="1621989" y="8509328"/>
            <a:ext cx="20357805" cy="3810895"/>
          </a:xfrm>
          <a:prstGeom prst="rect">
            <a:avLst/>
          </a:prstGeom>
        </p:spPr>
        <p:txBody>
          <a:bodyPr anchor="ctr"/>
          <a:lstStyle/>
          <a:p>
            <a:pPr>
              <a:defRPr sz="10200"/>
            </a:pPr>
            <a:r>
              <a:t>Insert author name(s) here</a:t>
            </a:r>
          </a:p>
          <a:p>
            <a:pPr>
              <a:defRPr sz="10200"/>
            </a:pPr>
            <a:r>
              <a:t>Insert company name here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3ds"/>
        <a:ea typeface="3ds"/>
        <a:cs typeface="3ds"/>
      </a:majorFont>
      <a:minorFont>
        <a:latin typeface="3ds"/>
        <a:ea typeface="3ds"/>
        <a:cs typeface="3d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3ds"/>
        <a:ea typeface="3ds"/>
        <a:cs typeface="3ds"/>
      </a:majorFont>
      <a:minorFont>
        <a:latin typeface="3ds"/>
        <a:ea typeface="3ds"/>
        <a:cs typeface="3d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